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1" r:id="rId11"/>
    <p:sldId id="266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20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F572-7E7D-4ADB-A5A8-C2300C587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B09E8-5084-4078-BB83-2D764AE3F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ADF5B-1DA5-4E9A-89DC-74094A7D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E6BDE-879C-49E7-9FBF-7963EE6E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F15DF-22F6-49CD-9AB7-BC622082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9BDF-0897-43CA-9D48-CE718AE4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B570B-A935-4E8F-AA80-852B52EB9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E6475-2475-4046-8687-F89B1934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8063-0962-4D98-A24E-97F2B3A1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5B70A-608E-4358-8596-40CDAE45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9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4E17A-BC45-47B5-A95A-CB3E2391F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9ACC0-ADDD-4F6E-9F33-3BAA3317F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30090-8F16-4472-A811-DFB1F5DE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7711-F49C-4947-B25E-BD7E0E62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3140F-72CA-4185-B064-EB69BCBB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90D49-47F3-492E-9402-8E86D2F5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C8944-8EAC-4A70-AFE5-5440EAEED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8344F-801C-4342-A008-BF7C243A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9EF7E-9AEC-4553-9B3A-D7A6FACB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BD726-97E9-456E-8917-B749F09B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80AA-94CC-4A0F-ADFA-E7E410B1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C7338-2DDB-4682-BC40-266CA0D8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8B11E-322B-4185-B496-D01C454D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0459-ED1A-4032-B51B-E1C94003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65088-1381-4643-8889-760B5040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9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7288-064E-445E-B34D-426DD54C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E4BFC-4D59-47A4-BF96-17BF7ED7E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1FAD8-D6E4-4C2D-AD32-5DB83B96E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FB46C-3D91-4277-8BB6-0E0A95F1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CDFA7-DF8E-41C2-B23D-A85C35F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18825-A3AF-4CA0-8684-074D83CE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8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58B1-487A-42C0-AD0E-F0E51365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C6A1D-E6B8-4DED-947A-1135D383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3BDEE-CDFB-492E-96F7-C890AF02E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1CDF4-989B-4AF1-804F-6AEE64CD5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51DF6-8A94-469D-BB5F-7CFFC4DE7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D87AD-4277-4B6A-AC11-8809AEB5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71A81-1A86-49C2-85B8-1DBD20AE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A7BF1-EF1E-4588-A56F-01C8234F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1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291F-1F82-420F-AD12-E1DF2768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AB465-13B2-410C-B605-29D550FF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6600C-5494-46F5-855A-E9813231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9DE18-D1FD-4885-982A-7934E387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9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5F8F8-D0A0-4430-A398-7ED04B79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DA8D0-AA90-409D-8807-845E84B3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FDCDA-544E-4BA3-8C6E-8F33A0F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B427-4009-4231-86CD-A93248D17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0E2AE-46A1-446E-B3D9-5C5DD9CAC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14F25-E20F-45E3-844D-C2A1438FE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CFEA2-E6BA-4AC2-B6EF-0BC533E7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33E0A-EE1D-494C-BF21-3047FB70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7B130-3530-4A52-81EB-1CE18165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15899-8136-4CA1-A0F5-B06C62B4B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7C09C-322D-4318-A25B-208B75B3E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698B9-5267-44A2-BC67-45603E6AB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6EDA5-B4C0-44E1-8F5A-21D666FB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53E31-8272-47D2-B3C1-6ACD4F99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B3C9C-9C14-42B2-8AE3-27D788C4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8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FA32C-DCF2-4F5C-8E53-39DA8B615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55156-3CBE-453F-B64A-3A4B89A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41B38-07B4-4719-AB3B-635D8C86A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C8D6-06C4-4455-A70D-5934A2D2C40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56FA1-16B0-4407-9DEF-008CE3CD6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823BD-B36D-41B5-B88F-ADA6E6013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2DEF7-52D2-4163-B749-2AFA39D9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mpowermentmomentsblog.com/2015/02/08/children-are-a-heritage-and-a-gift-to-u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lehewasnapping.com/2011/05/a-mothers-praye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9BB6-F7F5-46EF-9690-A2A0FE2D9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/>
              <a:t>Please take a moment </a:t>
            </a:r>
            <a:br>
              <a:rPr lang="en-US" sz="7200" b="1" dirty="0"/>
            </a:br>
            <a:r>
              <a:rPr lang="en-US" sz="7200" b="1" dirty="0"/>
              <a:t>To pray for this weeks </a:t>
            </a:r>
            <a:br>
              <a:rPr lang="en-US" sz="7200" b="1" dirty="0"/>
            </a:br>
            <a:r>
              <a:rPr lang="en-US" sz="7200" b="1" dirty="0"/>
              <a:t>Prayer Requests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9E690-CB80-49FC-9E2D-791571BDF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3616DB-0589-4AE9-B6F9-884792FB8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98259" y="3602038"/>
            <a:ext cx="4601135" cy="230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1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WOMEN: TEACHING OUR KIDS</a:t>
            </a:r>
            <a:br>
              <a:rPr lang="en-US" sz="6000" b="1" dirty="0"/>
            </a:br>
            <a:r>
              <a:rPr lang="en-US" sz="6000" b="1" dirty="0">
                <a:solidFill>
                  <a:srgbClr val="FF0000"/>
                </a:solidFill>
              </a:rPr>
              <a:t>WOMEN: WORKING TO SUPPORT</a:t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>THEIR FAMILIES</a:t>
            </a:r>
            <a:br>
              <a:rPr lang="en-US" sz="6000" b="1" dirty="0"/>
            </a:br>
            <a:r>
              <a:rPr lang="en-US" sz="6000" b="1" dirty="0"/>
              <a:t>WOMEN: THEIR HEARTS FULL </a:t>
            </a:r>
            <a:br>
              <a:rPr lang="en-US" sz="6000" b="1" dirty="0"/>
            </a:br>
            <a:r>
              <a:rPr lang="en-US" sz="6000" b="1" dirty="0">
                <a:solidFill>
                  <a:srgbClr val="FF0000"/>
                </a:solidFill>
              </a:rPr>
              <a:t>WOMEN: TO HELP FOLLOW YOUR WORD</a:t>
            </a:r>
            <a:br>
              <a:rPr lang="en-US" sz="6000" b="1" dirty="0"/>
            </a:br>
            <a:r>
              <a:rPr lang="en-US" sz="6000" b="1" dirty="0"/>
              <a:t>OF THE LOVE THE WORLD NEEDS.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0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ANY PRAYER REQUESTS </a:t>
            </a:r>
            <a:br>
              <a:rPr lang="en-US" sz="6000" b="1" dirty="0"/>
            </a:br>
            <a:r>
              <a:rPr lang="en-US" sz="6000" b="1" dirty="0"/>
              <a:t>PLEASE CONTACT </a:t>
            </a:r>
            <a:br>
              <a:rPr lang="en-US" sz="6000" b="1" dirty="0"/>
            </a:br>
            <a:r>
              <a:rPr lang="en-US" sz="6000" b="1" dirty="0"/>
              <a:t>DARLENE OR JANET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2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CDE3EB-0364-48AD-9656-7EF55C387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48635" y="0"/>
            <a:ext cx="5494730" cy="6868412"/>
          </a:xfrm>
        </p:spPr>
      </p:pic>
    </p:spTree>
    <p:extLst>
      <p:ext uri="{BB962C8B-B14F-4D97-AF65-F5344CB8AC3E}">
        <p14:creationId xmlns:p14="http://schemas.microsoft.com/office/powerpoint/2010/main" val="1564164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MARK ASHWORTH</a:t>
            </a:r>
            <a:br>
              <a:rPr lang="en-US" sz="5400" b="1" dirty="0"/>
            </a:br>
            <a:r>
              <a:rPr lang="en-US" sz="5400" b="1" dirty="0"/>
              <a:t>JUDY PUTERBAUGH FAMILY AND FRIENDS</a:t>
            </a:r>
            <a:br>
              <a:rPr lang="en-US" sz="5400" b="1" dirty="0"/>
            </a:br>
            <a:r>
              <a:rPr lang="en-US" sz="5400" b="1" dirty="0"/>
              <a:t>EARL SLONE</a:t>
            </a:r>
            <a:br>
              <a:rPr lang="en-US" sz="54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CHRONISTER FAMILY</a:t>
            </a:r>
            <a:br>
              <a:rPr lang="en-US" sz="5400" b="1" dirty="0"/>
            </a:br>
            <a:r>
              <a:rPr lang="en-US" sz="5400" b="1" dirty="0"/>
              <a:t>VIRGINIA BLACKFORD</a:t>
            </a:r>
            <a:br>
              <a:rPr lang="en-US" sz="5400" b="1" dirty="0"/>
            </a:br>
            <a:r>
              <a:rPr lang="en-US" sz="5400" b="1" dirty="0"/>
              <a:t>NANCY WRIGHT’S DAUGHTER TERESA</a:t>
            </a:r>
            <a:br>
              <a:rPr lang="en-US" sz="5400" b="1" dirty="0"/>
            </a:br>
            <a:r>
              <a:rPr lang="en-US" sz="5400" b="1" dirty="0"/>
              <a:t>THE YOUNT FAMILY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2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SCHOOL KIDS –</a:t>
            </a:r>
            <a:br>
              <a:rPr lang="en-US" sz="6000" b="1" dirty="0"/>
            </a:br>
            <a:r>
              <a:rPr lang="en-US" sz="6000" b="1" dirty="0"/>
              <a:t>LEARNING IN A DIFFERENT WAY</a:t>
            </a:r>
            <a:br>
              <a:rPr lang="en-US" sz="60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6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br>
              <a:rPr lang="en-US" sz="6000" b="1" dirty="0"/>
            </a:br>
            <a:r>
              <a:rPr lang="en-US" sz="6000" b="1" dirty="0"/>
              <a:t>TEACHERS – </a:t>
            </a:r>
            <a:br>
              <a:rPr lang="en-US" sz="6000" b="1" dirty="0"/>
            </a:br>
            <a:r>
              <a:rPr lang="en-US" sz="6000" b="1" dirty="0"/>
              <a:t>LOVING THEIR </a:t>
            </a:r>
            <a:br>
              <a:rPr lang="en-US" sz="6000" b="1" dirty="0"/>
            </a:br>
            <a:r>
              <a:rPr lang="en-US" sz="6000" b="1" dirty="0"/>
              <a:t>STUDENTS FROM A DISTANCE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8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ELDERLY – </a:t>
            </a:r>
            <a:br>
              <a:rPr lang="en-US" sz="6000" b="1" dirty="0"/>
            </a:br>
            <a:r>
              <a:rPr lang="en-US" sz="6000" b="1" dirty="0"/>
              <a:t>SEEING THEIR FAMILIES </a:t>
            </a:r>
            <a:br>
              <a:rPr lang="en-US" sz="6000" b="1" dirty="0"/>
            </a:br>
            <a:r>
              <a:rPr lang="en-US" sz="6000" b="1" dirty="0"/>
              <a:t>ON TECHNOLOGY AND </a:t>
            </a:r>
            <a:br>
              <a:rPr lang="en-US" sz="6000" b="1" dirty="0"/>
            </a:br>
            <a:r>
              <a:rPr lang="en-US" sz="6000" b="1" dirty="0"/>
              <a:t>THROUGH THE WINDOWS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5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ESSENTIAL WORKERS- </a:t>
            </a:r>
            <a:br>
              <a:rPr lang="en-US" sz="6000" b="1" dirty="0"/>
            </a:br>
            <a:r>
              <a:rPr lang="en-US" sz="6000" b="1" dirty="0"/>
              <a:t>WORKING LONG HOURS, </a:t>
            </a:r>
            <a:br>
              <a:rPr lang="en-US" sz="6000" b="1" dirty="0"/>
            </a:br>
            <a:r>
              <a:rPr lang="en-US" sz="6000" b="1" dirty="0"/>
              <a:t>AND LOVING THEIR FAMILIES </a:t>
            </a:r>
            <a:br>
              <a:rPr lang="en-US" sz="6000" b="1" dirty="0"/>
            </a:br>
            <a:r>
              <a:rPr lang="en-US" sz="6000" b="1" dirty="0"/>
              <a:t>EVEN MORE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02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DECISION MAKERS- </a:t>
            </a:r>
            <a:br>
              <a:rPr lang="en-US" sz="6000" b="1" dirty="0"/>
            </a:br>
            <a:r>
              <a:rPr lang="en-US" sz="6000" b="1" dirty="0"/>
              <a:t>TO FOLLOW YOUR WORD </a:t>
            </a:r>
            <a:br>
              <a:rPr lang="en-US" sz="6000" b="1" dirty="0"/>
            </a:br>
            <a:r>
              <a:rPr lang="en-US" sz="6000" b="1" dirty="0"/>
              <a:t>AND YOUR WILL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0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43C0-A019-4C31-97AD-A8A465C0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A MOMENT FOR ALL </a:t>
            </a:r>
            <a:br>
              <a:rPr lang="en-US" sz="6000" b="1" dirty="0"/>
            </a:br>
            <a:r>
              <a:rPr lang="en-US" sz="6000" b="1" dirty="0"/>
              <a:t>THE UNKNOWN NEEDS OF OUR</a:t>
            </a:r>
            <a:br>
              <a:rPr lang="en-US" sz="6000" b="1" dirty="0"/>
            </a:br>
            <a:r>
              <a:rPr lang="en-US" sz="6000" b="1" dirty="0"/>
              <a:t>CHURCH FAMILY, FRIENDS, </a:t>
            </a:r>
            <a:br>
              <a:rPr lang="en-US" sz="6000" b="1" dirty="0"/>
            </a:br>
            <a:r>
              <a:rPr lang="en-US" sz="6000" b="1" dirty="0"/>
              <a:t>AND OUR </a:t>
            </a:r>
            <a:br>
              <a:rPr lang="en-US" sz="6000" b="1" dirty="0"/>
            </a:br>
            <a:r>
              <a:rPr lang="en-US" sz="6000" b="1" dirty="0"/>
              <a:t>COMMUNITY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9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175</Words>
  <Application>Microsoft Office PowerPoint</Application>
  <PresentationFormat>Widescreen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Please take a moment  To pray for this weeks  Prayer Requests</vt:lpstr>
      <vt:lpstr>MARK ASHWORTH JUDY PUTERBAUGH FAMILY AND FRIENDS EARL SLONE </vt:lpstr>
      <vt:lpstr>CHRONISTER FAMILY VIRGINIA BLACKFORD NANCY WRIGHT’S DAUGHTER TERESA THE YOUNT FAMILY </vt:lpstr>
      <vt:lpstr>SCHOOL KIDS – LEARNING IN A DIFFERENT WAY </vt:lpstr>
      <vt:lpstr> TEACHERS –  LOVING THEIR  STUDENTS FROM A DISTANCE </vt:lpstr>
      <vt:lpstr>ELDERLY –  SEEING THEIR FAMILIES  ON TECHNOLOGY AND  THROUGH THE WINDOWS </vt:lpstr>
      <vt:lpstr>ESSENTIAL WORKERS-  WORKING LONG HOURS,  AND LOVING THEIR FAMILIES  EVEN MORE </vt:lpstr>
      <vt:lpstr>DECISION MAKERS-  TO FOLLOW YOUR WORD  AND YOUR WILL </vt:lpstr>
      <vt:lpstr>A MOMENT FOR ALL  THE UNKNOWN NEEDS OF OUR CHURCH FAMILY, FRIENDS,  AND OUR  COMMUNITY </vt:lpstr>
      <vt:lpstr>WOMEN: TEACHING OUR KIDS WOMEN: WORKING TO SUPPORT THEIR FAMILIES WOMEN: THEIR HEARTS FULL  WOMEN: TO HELP FOLLOW YOUR WORD OF THE LOVE THE WORLD NEEDS.  </vt:lpstr>
      <vt:lpstr>ANY PRAYER REQUESTS  PLEASE CONTACT  DARLENE OR JANET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take a moment  To pray for this weeks  Prayer Requests</dc:title>
  <dc:creator>s b</dc:creator>
  <cp:lastModifiedBy>s b</cp:lastModifiedBy>
  <cp:revision>3</cp:revision>
  <dcterms:created xsi:type="dcterms:W3CDTF">2020-05-06T05:25:57Z</dcterms:created>
  <dcterms:modified xsi:type="dcterms:W3CDTF">2020-05-06T05:56:37Z</dcterms:modified>
</cp:coreProperties>
</file>